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5" r:id="rId2"/>
    <p:sldId id="256" r:id="rId3"/>
    <p:sldId id="257" r:id="rId4"/>
    <p:sldId id="258" r:id="rId5"/>
    <p:sldId id="276" r:id="rId6"/>
    <p:sldId id="274" r:id="rId7"/>
    <p:sldId id="260" r:id="rId8"/>
    <p:sldId id="259" r:id="rId9"/>
    <p:sldId id="261" r:id="rId10"/>
    <p:sldId id="262" r:id="rId11"/>
    <p:sldId id="263" r:id="rId12"/>
    <p:sldId id="273" r:id="rId13"/>
    <p:sldId id="277" r:id="rId14"/>
    <p:sldId id="271" r:id="rId15"/>
    <p:sldId id="264" r:id="rId16"/>
    <p:sldId id="265" r:id="rId17"/>
    <p:sldId id="266" r:id="rId18"/>
    <p:sldId id="270" r:id="rId19"/>
    <p:sldId id="268" r:id="rId20"/>
    <p:sldId id="267" r:id="rId21"/>
    <p:sldId id="269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FECCDD-BB4A-40E1-BD2D-9AB65CE8CE54}" v="1" dt="2022-12-05T08:39:32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tesh venkata sai" userId="072eb2e6f26b5a75" providerId="LiveId" clId="{DCE8B850-7ADE-4093-A615-1D75646E0B16}"/>
    <pc:docChg chg="custSel modSld">
      <pc:chgData name="hitesh venkata sai" userId="072eb2e6f26b5a75" providerId="LiveId" clId="{DCE8B850-7ADE-4093-A615-1D75646E0B16}" dt="2022-11-23T02:29:13.179" v="36" actId="1076"/>
      <pc:docMkLst>
        <pc:docMk/>
      </pc:docMkLst>
      <pc:sldChg chg="addSp modSp mod">
        <pc:chgData name="hitesh venkata sai" userId="072eb2e6f26b5a75" providerId="LiveId" clId="{DCE8B850-7ADE-4093-A615-1D75646E0B16}" dt="2022-11-23T02:27:48.046" v="11" actId="1076"/>
        <pc:sldMkLst>
          <pc:docMk/>
          <pc:sldMk cId="3319331602" sldId="260"/>
        </pc:sldMkLst>
        <pc:spChg chg="mod">
          <ac:chgData name="hitesh venkata sai" userId="072eb2e6f26b5a75" providerId="LiveId" clId="{DCE8B850-7ADE-4093-A615-1D75646E0B16}" dt="2022-11-23T02:27:48.046" v="11" actId="1076"/>
          <ac:spMkLst>
            <pc:docMk/>
            <pc:sldMk cId="3319331602" sldId="260"/>
            <ac:spMk id="2" creationId="{A76337A9-0A6B-77BC-8F2B-B55AF72352BA}"/>
          </ac:spMkLst>
        </pc:spChg>
        <pc:picChg chg="add mod">
          <ac:chgData name="hitesh venkata sai" userId="072eb2e6f26b5a75" providerId="LiveId" clId="{DCE8B850-7ADE-4093-A615-1D75646E0B16}" dt="2022-11-23T02:27:41.099" v="10" actId="1076"/>
          <ac:picMkLst>
            <pc:docMk/>
            <pc:sldMk cId="3319331602" sldId="260"/>
            <ac:picMk id="3" creationId="{64296C10-7619-354A-0DBC-6C90E7992A50}"/>
          </ac:picMkLst>
        </pc:picChg>
      </pc:sldChg>
      <pc:sldChg chg="addSp modSp mod">
        <pc:chgData name="hitesh venkata sai" userId="072eb2e6f26b5a75" providerId="LiveId" clId="{DCE8B850-7ADE-4093-A615-1D75646E0B16}" dt="2022-11-23T02:28:17.554" v="17" actId="1076"/>
        <pc:sldMkLst>
          <pc:docMk/>
          <pc:sldMk cId="970344137" sldId="261"/>
        </pc:sldMkLst>
        <pc:spChg chg="mod">
          <ac:chgData name="hitesh venkata sai" userId="072eb2e6f26b5a75" providerId="LiveId" clId="{DCE8B850-7ADE-4093-A615-1D75646E0B16}" dt="2022-11-23T02:28:14.969" v="16" actId="1076"/>
          <ac:spMkLst>
            <pc:docMk/>
            <pc:sldMk cId="970344137" sldId="261"/>
            <ac:spMk id="3" creationId="{3F019A96-9822-1BE2-2AAD-BA2EAE56B67E}"/>
          </ac:spMkLst>
        </pc:spChg>
        <pc:spChg chg="mod">
          <ac:chgData name="hitesh venkata sai" userId="072eb2e6f26b5a75" providerId="LiveId" clId="{DCE8B850-7ADE-4093-A615-1D75646E0B16}" dt="2022-11-23T02:28:12.761" v="15" actId="1076"/>
          <ac:spMkLst>
            <pc:docMk/>
            <pc:sldMk cId="970344137" sldId="261"/>
            <ac:spMk id="4" creationId="{3F50B49E-D5FC-0557-0465-3F74795F0436}"/>
          </ac:spMkLst>
        </pc:spChg>
        <pc:picChg chg="add mod">
          <ac:chgData name="hitesh venkata sai" userId="072eb2e6f26b5a75" providerId="LiveId" clId="{DCE8B850-7ADE-4093-A615-1D75646E0B16}" dt="2022-11-23T02:28:04.167" v="13" actId="1076"/>
          <ac:picMkLst>
            <pc:docMk/>
            <pc:sldMk cId="970344137" sldId="261"/>
            <ac:picMk id="2" creationId="{4858ED3D-B8E5-4F5D-8478-76C231A4395C}"/>
          </ac:picMkLst>
        </pc:picChg>
        <pc:picChg chg="mod">
          <ac:chgData name="hitesh venkata sai" userId="072eb2e6f26b5a75" providerId="LiveId" clId="{DCE8B850-7ADE-4093-A615-1D75646E0B16}" dt="2022-11-23T02:28:17.554" v="17" actId="1076"/>
          <ac:picMkLst>
            <pc:docMk/>
            <pc:sldMk cId="970344137" sldId="261"/>
            <ac:picMk id="5" creationId="{D13BCBF8-6FC8-7E7D-3297-ECAEB019D775}"/>
          </ac:picMkLst>
        </pc:picChg>
      </pc:sldChg>
      <pc:sldChg chg="addSp modSp">
        <pc:chgData name="hitesh venkata sai" userId="072eb2e6f26b5a75" providerId="LiveId" clId="{DCE8B850-7ADE-4093-A615-1D75646E0B16}" dt="2022-11-23T02:28:23.994" v="19" actId="1076"/>
        <pc:sldMkLst>
          <pc:docMk/>
          <pc:sldMk cId="2476184079" sldId="262"/>
        </pc:sldMkLst>
        <pc:picChg chg="add mod">
          <ac:chgData name="hitesh venkata sai" userId="072eb2e6f26b5a75" providerId="LiveId" clId="{DCE8B850-7ADE-4093-A615-1D75646E0B16}" dt="2022-11-23T02:28:23.994" v="19" actId="1076"/>
          <ac:picMkLst>
            <pc:docMk/>
            <pc:sldMk cId="2476184079" sldId="262"/>
            <ac:picMk id="6" creationId="{C5CCB08D-C2B8-2C4E-B544-4B5147956B7D}"/>
          </ac:picMkLst>
        </pc:picChg>
      </pc:sldChg>
      <pc:sldChg chg="addSp modSp">
        <pc:chgData name="hitesh venkata sai" userId="072eb2e6f26b5a75" providerId="LiveId" clId="{DCE8B850-7ADE-4093-A615-1D75646E0B16}" dt="2022-11-23T02:28:44.472" v="26" actId="1076"/>
        <pc:sldMkLst>
          <pc:docMk/>
          <pc:sldMk cId="2820541810" sldId="264"/>
        </pc:sldMkLst>
        <pc:picChg chg="add mod">
          <ac:chgData name="hitesh venkata sai" userId="072eb2e6f26b5a75" providerId="LiveId" clId="{DCE8B850-7ADE-4093-A615-1D75646E0B16}" dt="2022-11-23T02:28:44.472" v="26" actId="1076"/>
          <ac:picMkLst>
            <pc:docMk/>
            <pc:sldMk cId="2820541810" sldId="264"/>
            <ac:picMk id="3" creationId="{D1833598-1D39-08D9-C7D1-D527785EB139}"/>
          </ac:picMkLst>
        </pc:picChg>
      </pc:sldChg>
      <pc:sldChg chg="addSp modSp">
        <pc:chgData name="hitesh venkata sai" userId="072eb2e6f26b5a75" providerId="LiveId" clId="{DCE8B850-7ADE-4093-A615-1D75646E0B16}" dt="2022-11-23T02:28:50.098" v="28" actId="1076"/>
        <pc:sldMkLst>
          <pc:docMk/>
          <pc:sldMk cId="170334373" sldId="266"/>
        </pc:sldMkLst>
        <pc:picChg chg="add mod">
          <ac:chgData name="hitesh venkata sai" userId="072eb2e6f26b5a75" providerId="LiveId" clId="{DCE8B850-7ADE-4093-A615-1D75646E0B16}" dt="2022-11-23T02:28:50.098" v="28" actId="1076"/>
          <ac:picMkLst>
            <pc:docMk/>
            <pc:sldMk cId="170334373" sldId="266"/>
            <ac:picMk id="2" creationId="{60DD35E6-96E2-0940-B458-15D134DD30D5}"/>
          </ac:picMkLst>
        </pc:picChg>
      </pc:sldChg>
      <pc:sldChg chg="addSp modSp">
        <pc:chgData name="hitesh venkata sai" userId="072eb2e6f26b5a75" providerId="LiveId" clId="{DCE8B850-7ADE-4093-A615-1D75646E0B16}" dt="2022-11-23T02:29:02.964" v="32" actId="1076"/>
        <pc:sldMkLst>
          <pc:docMk/>
          <pc:sldMk cId="3408927032" sldId="267"/>
        </pc:sldMkLst>
        <pc:picChg chg="add mod">
          <ac:chgData name="hitesh venkata sai" userId="072eb2e6f26b5a75" providerId="LiveId" clId="{DCE8B850-7ADE-4093-A615-1D75646E0B16}" dt="2022-11-23T02:29:02.964" v="32" actId="1076"/>
          <ac:picMkLst>
            <pc:docMk/>
            <pc:sldMk cId="3408927032" sldId="267"/>
            <ac:picMk id="2" creationId="{5B25A9B4-6F2D-CCFE-3E8A-5BE58644DED4}"/>
          </ac:picMkLst>
        </pc:picChg>
      </pc:sldChg>
      <pc:sldChg chg="addSp modSp">
        <pc:chgData name="hitesh venkata sai" userId="072eb2e6f26b5a75" providerId="LiveId" clId="{DCE8B850-7ADE-4093-A615-1D75646E0B16}" dt="2022-11-23T02:29:06.848" v="34" actId="1076"/>
        <pc:sldMkLst>
          <pc:docMk/>
          <pc:sldMk cId="112787042" sldId="268"/>
        </pc:sldMkLst>
        <pc:picChg chg="add mod">
          <ac:chgData name="hitesh venkata sai" userId="072eb2e6f26b5a75" providerId="LiveId" clId="{DCE8B850-7ADE-4093-A615-1D75646E0B16}" dt="2022-11-23T02:29:06.848" v="34" actId="1076"/>
          <ac:picMkLst>
            <pc:docMk/>
            <pc:sldMk cId="112787042" sldId="268"/>
            <ac:picMk id="2" creationId="{6620C739-8CAF-7A6A-4C06-0B62ACA8E582}"/>
          </ac:picMkLst>
        </pc:picChg>
      </pc:sldChg>
      <pc:sldChg chg="addSp modSp">
        <pc:chgData name="hitesh venkata sai" userId="072eb2e6f26b5a75" providerId="LiveId" clId="{DCE8B850-7ADE-4093-A615-1D75646E0B16}" dt="2022-11-23T02:29:13.179" v="36" actId="1076"/>
        <pc:sldMkLst>
          <pc:docMk/>
          <pc:sldMk cId="1568959832" sldId="269"/>
        </pc:sldMkLst>
        <pc:picChg chg="add mod">
          <ac:chgData name="hitesh venkata sai" userId="072eb2e6f26b5a75" providerId="LiveId" clId="{DCE8B850-7ADE-4093-A615-1D75646E0B16}" dt="2022-11-23T02:29:13.179" v="36" actId="1076"/>
          <ac:picMkLst>
            <pc:docMk/>
            <pc:sldMk cId="1568959832" sldId="269"/>
            <ac:picMk id="2" creationId="{E16C1B01-E0FA-6501-02DA-8073C7B3A97C}"/>
          </ac:picMkLst>
        </pc:picChg>
      </pc:sldChg>
      <pc:sldChg chg="addSp modSp">
        <pc:chgData name="hitesh venkata sai" userId="072eb2e6f26b5a75" providerId="LiveId" clId="{DCE8B850-7ADE-4093-A615-1D75646E0B16}" dt="2022-11-23T02:28:54.578" v="30" actId="1076"/>
        <pc:sldMkLst>
          <pc:docMk/>
          <pc:sldMk cId="441877123" sldId="270"/>
        </pc:sldMkLst>
        <pc:picChg chg="add mod">
          <ac:chgData name="hitesh venkata sai" userId="072eb2e6f26b5a75" providerId="LiveId" clId="{DCE8B850-7ADE-4093-A615-1D75646E0B16}" dt="2022-11-23T02:28:54.578" v="30" actId="1076"/>
          <ac:picMkLst>
            <pc:docMk/>
            <pc:sldMk cId="441877123" sldId="270"/>
            <ac:picMk id="2" creationId="{5070E0ED-C894-825D-5941-D93A1210FF83}"/>
          </ac:picMkLst>
        </pc:picChg>
      </pc:sldChg>
      <pc:sldChg chg="addSp modSp">
        <pc:chgData name="hitesh venkata sai" userId="072eb2e6f26b5a75" providerId="LiveId" clId="{DCE8B850-7ADE-4093-A615-1D75646E0B16}" dt="2022-11-23T02:28:36.445" v="23" actId="1076"/>
        <pc:sldMkLst>
          <pc:docMk/>
          <pc:sldMk cId="3468198772" sldId="271"/>
        </pc:sldMkLst>
        <pc:picChg chg="add mod">
          <ac:chgData name="hitesh venkata sai" userId="072eb2e6f26b5a75" providerId="LiveId" clId="{DCE8B850-7ADE-4093-A615-1D75646E0B16}" dt="2022-11-23T02:28:36.445" v="23" actId="1076"/>
          <ac:picMkLst>
            <pc:docMk/>
            <pc:sldMk cId="3468198772" sldId="271"/>
            <ac:picMk id="4" creationId="{A9B54C5A-665C-DD39-F219-09B940E83036}"/>
          </ac:picMkLst>
        </pc:picChg>
      </pc:sldChg>
      <pc:sldChg chg="addSp modSp">
        <pc:chgData name="hitesh venkata sai" userId="072eb2e6f26b5a75" providerId="LiveId" clId="{DCE8B850-7ADE-4093-A615-1D75646E0B16}" dt="2022-11-23T02:28:29.706" v="21" actId="1076"/>
        <pc:sldMkLst>
          <pc:docMk/>
          <pc:sldMk cId="2213058084" sldId="273"/>
        </pc:sldMkLst>
        <pc:picChg chg="add mod">
          <ac:chgData name="hitesh venkata sai" userId="072eb2e6f26b5a75" providerId="LiveId" clId="{DCE8B850-7ADE-4093-A615-1D75646E0B16}" dt="2022-11-23T02:28:29.706" v="21" actId="1076"/>
          <ac:picMkLst>
            <pc:docMk/>
            <pc:sldMk cId="2213058084" sldId="273"/>
            <ac:picMk id="4" creationId="{45940730-5FCE-85B0-AC6A-8432655597A3}"/>
          </ac:picMkLst>
        </pc:picChg>
      </pc:sldChg>
      <pc:sldChg chg="addSp delSp modSp mod">
        <pc:chgData name="hitesh venkata sai" userId="072eb2e6f26b5a75" providerId="LiveId" clId="{DCE8B850-7ADE-4093-A615-1D75646E0B16}" dt="2022-11-23T02:27:29.312" v="8" actId="1076"/>
        <pc:sldMkLst>
          <pc:docMk/>
          <pc:sldMk cId="591355739" sldId="274"/>
        </pc:sldMkLst>
        <pc:picChg chg="add del mod">
          <ac:chgData name="hitesh venkata sai" userId="072eb2e6f26b5a75" providerId="LiveId" clId="{DCE8B850-7ADE-4093-A615-1D75646E0B16}" dt="2022-11-23T02:27:15.583" v="5" actId="478"/>
          <ac:picMkLst>
            <pc:docMk/>
            <pc:sldMk cId="591355739" sldId="274"/>
            <ac:picMk id="4" creationId="{30C875CC-89D6-BF38-4E32-9419D16ADAC8}"/>
          </ac:picMkLst>
        </pc:picChg>
        <pc:picChg chg="add mod">
          <ac:chgData name="hitesh venkata sai" userId="072eb2e6f26b5a75" providerId="LiveId" clId="{DCE8B850-7ADE-4093-A615-1D75646E0B16}" dt="2022-11-23T02:27:29.312" v="8" actId="1076"/>
          <ac:picMkLst>
            <pc:docMk/>
            <pc:sldMk cId="591355739" sldId="274"/>
            <ac:picMk id="5" creationId="{5168E6E5-A4A6-6235-452A-A81B6A4D802D}"/>
          </ac:picMkLst>
        </pc:picChg>
      </pc:sldChg>
    </pc:docChg>
  </pc:docChgLst>
  <pc:docChgLst>
    <pc:chgData name="hitesh venkata sai" userId="072eb2e6f26b5a75" providerId="LiveId" clId="{A6FECCDD-BB4A-40E1-BD2D-9AB65CE8CE54}"/>
    <pc:docChg chg="custSel addSld modSld sldOrd">
      <pc:chgData name="hitesh venkata sai" userId="072eb2e6f26b5a75" providerId="LiveId" clId="{A6FECCDD-BB4A-40E1-BD2D-9AB65CE8CE54}" dt="2022-12-05T08:39:34.999" v="13" actId="14100"/>
      <pc:docMkLst>
        <pc:docMk/>
      </pc:docMkLst>
      <pc:sldChg chg="modSp mod">
        <pc:chgData name="hitesh venkata sai" userId="072eb2e6f26b5a75" providerId="LiveId" clId="{A6FECCDD-BB4A-40E1-BD2D-9AB65CE8CE54}" dt="2022-12-05T05:50:13.991" v="0" actId="1076"/>
        <pc:sldMkLst>
          <pc:docMk/>
          <pc:sldMk cId="3468198772" sldId="271"/>
        </pc:sldMkLst>
        <pc:spChg chg="mod">
          <ac:chgData name="hitesh venkata sai" userId="072eb2e6f26b5a75" providerId="LiveId" clId="{A6FECCDD-BB4A-40E1-BD2D-9AB65CE8CE54}" dt="2022-12-05T05:50:13.991" v="0" actId="1076"/>
          <ac:spMkLst>
            <pc:docMk/>
            <pc:sldMk cId="3468198772" sldId="271"/>
            <ac:spMk id="2" creationId="{10DA9789-3F4E-BC6C-95C3-86A238952CE5}"/>
          </ac:spMkLst>
        </pc:spChg>
      </pc:sldChg>
      <pc:sldChg chg="addSp delSp modSp add mod ord">
        <pc:chgData name="hitesh venkata sai" userId="072eb2e6f26b5a75" providerId="LiveId" clId="{A6FECCDD-BB4A-40E1-BD2D-9AB65CE8CE54}" dt="2022-12-05T08:39:34.999" v="13" actId="14100"/>
        <pc:sldMkLst>
          <pc:docMk/>
          <pc:sldMk cId="476183484" sldId="277"/>
        </pc:sldMkLst>
        <pc:spChg chg="mod">
          <ac:chgData name="hitesh venkata sai" userId="072eb2e6f26b5a75" providerId="LiveId" clId="{A6FECCDD-BB4A-40E1-BD2D-9AB65CE8CE54}" dt="2022-12-05T08:39:13.555" v="9" actId="403"/>
          <ac:spMkLst>
            <pc:docMk/>
            <pc:sldMk cId="476183484" sldId="277"/>
            <ac:spMk id="2" creationId="{10DA9789-3F4E-BC6C-95C3-86A238952CE5}"/>
          </ac:spMkLst>
        </pc:spChg>
        <pc:spChg chg="mod">
          <ac:chgData name="hitesh venkata sai" userId="072eb2e6f26b5a75" providerId="LiveId" clId="{A6FECCDD-BB4A-40E1-BD2D-9AB65CE8CE54}" dt="2022-12-05T08:39:19.995" v="11" actId="6549"/>
          <ac:spMkLst>
            <pc:docMk/>
            <pc:sldMk cId="476183484" sldId="277"/>
            <ac:spMk id="3" creationId="{E07E3A49-4731-A57B-C681-7354317E96DB}"/>
          </ac:spMkLst>
        </pc:spChg>
        <pc:picChg chg="add mod">
          <ac:chgData name="hitesh venkata sai" userId="072eb2e6f26b5a75" providerId="LiveId" clId="{A6FECCDD-BB4A-40E1-BD2D-9AB65CE8CE54}" dt="2022-12-05T08:39:34.999" v="13" actId="14100"/>
          <ac:picMkLst>
            <pc:docMk/>
            <pc:sldMk cId="476183484" sldId="277"/>
            <ac:picMk id="5" creationId="{E2A4368B-8A86-5D88-E287-E2C9A0A25B68}"/>
          </ac:picMkLst>
        </pc:picChg>
        <pc:picChg chg="del">
          <ac:chgData name="hitesh venkata sai" userId="072eb2e6f26b5a75" providerId="LiveId" clId="{A6FECCDD-BB4A-40E1-BD2D-9AB65CE8CE54}" dt="2022-12-05T08:39:17.331" v="10" actId="478"/>
          <ac:picMkLst>
            <pc:docMk/>
            <pc:sldMk cId="476183484" sldId="277"/>
            <ac:picMk id="6" creationId="{68778D86-E7E4-50F0-8C76-1935D33A71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44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3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860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357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41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687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651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116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165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48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86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565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17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63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07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7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92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0492689-1F82-4A65-BC29-CD3B81D0607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F6B68E-24EE-49A6-A1B7-6B279AACB3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6669-F22F-2ABE-8AB5-E7ADA817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11" y="1536700"/>
            <a:ext cx="10018713" cy="1752599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rgbClr val="FF3300"/>
                </a:solidFill>
              </a:rPr>
              <a:t>MINI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F66B-E286-FFB6-1F03-E854942B4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9700" y="3035300"/>
            <a:ext cx="4619623" cy="111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6000" dirty="0">
                <a:solidFill>
                  <a:srgbClr val="FF3300"/>
                </a:solidFill>
              </a:rPr>
              <a:t>REVIEW - II</a:t>
            </a:r>
          </a:p>
        </p:txBody>
      </p:sp>
      <p:pic>
        <p:nvPicPr>
          <p:cNvPr id="4" name="Picture 3" descr="MLRIT&amp;#39;ians 2k16-2k20 - Posts | Facebook">
            <a:extLst>
              <a:ext uri="{FF2B5EF4-FFF2-40B4-BE49-F238E27FC236}">
                <a16:creationId xmlns:a16="http://schemas.microsoft.com/office/drawing/2014/main" id="{8EE484E3-CE37-0B11-390E-842457D1B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2013639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107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CC006F-4CF4-10CD-B131-B8FC51CE8D5F}"/>
              </a:ext>
            </a:extLst>
          </p:cNvPr>
          <p:cNvSpPr txBox="1"/>
          <p:nvPr/>
        </p:nvSpPr>
        <p:spPr>
          <a:xfrm>
            <a:off x="2277979" y="1030323"/>
            <a:ext cx="3128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5050"/>
                </a:solidFill>
                <a:latin typeface="SansSerif" panose="00000400000000000000" pitchFamily="2" charset="2"/>
              </a:rPr>
              <a:t>Languages</a:t>
            </a:r>
            <a:endParaRPr lang="en-US" sz="4400" dirty="0">
              <a:latin typeface="SansSerif" panose="00000400000000000000" pitchFamily="2" charset="2"/>
            </a:endParaRPr>
          </a:p>
          <a:p>
            <a:endParaRPr lang="en-IN" sz="4400" dirty="0">
              <a:latin typeface="SansSerif" panose="000004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802ABA-BD91-0665-1710-6B7DD919AC5B}"/>
              </a:ext>
            </a:extLst>
          </p:cNvPr>
          <p:cNvSpPr txBox="1"/>
          <p:nvPr/>
        </p:nvSpPr>
        <p:spPr>
          <a:xfrm>
            <a:off x="2302045" y="2058544"/>
            <a:ext cx="457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 HTML 5</a:t>
            </a:r>
          </a:p>
          <a:p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CSS 3</a:t>
            </a:r>
          </a:p>
          <a:p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BOOTSTRAP</a:t>
            </a:r>
          </a:p>
          <a:p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SansSerif" panose="000004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FFEBB-89FF-88F5-F431-9CF8E88E2B06}"/>
              </a:ext>
            </a:extLst>
          </p:cNvPr>
          <p:cNvSpPr txBox="1"/>
          <p:nvPr/>
        </p:nvSpPr>
        <p:spPr>
          <a:xfrm>
            <a:off x="6785811" y="1061102"/>
            <a:ext cx="3368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5050"/>
                </a:solidFill>
                <a:latin typeface="SansSerif" panose="00000400000000000000" pitchFamily="2" charset="2"/>
              </a:rPr>
              <a:t>Tools</a:t>
            </a:r>
            <a:endParaRPr lang="en-US" sz="4000" dirty="0">
              <a:latin typeface="SansSerif" panose="00000400000000000000" pitchFamily="2" charset="2"/>
            </a:endParaRPr>
          </a:p>
          <a:p>
            <a:endParaRPr lang="en-IN" sz="4000" dirty="0">
              <a:latin typeface="SansSerif" panose="000004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CC070-E92A-6C1A-9764-2AEB55DEAC6D}"/>
              </a:ext>
            </a:extLst>
          </p:cNvPr>
          <p:cNvSpPr txBox="1"/>
          <p:nvPr/>
        </p:nvSpPr>
        <p:spPr>
          <a:xfrm>
            <a:off x="6874045" y="2166266"/>
            <a:ext cx="3673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 Adobe Photoshop</a:t>
            </a:r>
          </a:p>
          <a:p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Visual Studio Code</a:t>
            </a:r>
            <a:endParaRPr lang="en-IN" sz="2000" dirty="0">
              <a:latin typeface="SansSerif" panose="00000400000000000000" pitchFamily="2" charset="2"/>
            </a:endParaRPr>
          </a:p>
        </p:txBody>
      </p:sp>
      <p:pic>
        <p:nvPicPr>
          <p:cNvPr id="6" name="Picture 2" descr="MLRIT&amp;#39;ians 2k16-2k20 - Posts | Facebook">
            <a:extLst>
              <a:ext uri="{FF2B5EF4-FFF2-40B4-BE49-F238E27FC236}">
                <a16:creationId xmlns:a16="http://schemas.microsoft.com/office/drawing/2014/main" id="{C5CCB08D-C2B8-2C4E-B544-4B514795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637812" y="2540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18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47312-1255-EBAD-1E1F-AF13A6B2D7E4}"/>
              </a:ext>
            </a:extLst>
          </p:cNvPr>
          <p:cNvSpPr txBox="1"/>
          <p:nvPr/>
        </p:nvSpPr>
        <p:spPr>
          <a:xfrm>
            <a:off x="4347411" y="529389"/>
            <a:ext cx="60157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5050"/>
                </a:solidFill>
                <a:latin typeface="SansSerif" panose="00000400000000000000" pitchFamily="2" charset="2"/>
              </a:rPr>
              <a:t>Advantages</a:t>
            </a:r>
          </a:p>
          <a:p>
            <a:endParaRPr lang="en-IN" sz="4400" dirty="0">
              <a:solidFill>
                <a:srgbClr val="FF5050"/>
              </a:solidFill>
              <a:latin typeface="SansSerif" panose="000004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02A8E-D20A-F2F7-DB9A-83DFB29DABDE}"/>
              </a:ext>
            </a:extLst>
          </p:cNvPr>
          <p:cNvSpPr txBox="1"/>
          <p:nvPr/>
        </p:nvSpPr>
        <p:spPr>
          <a:xfrm>
            <a:off x="2261935" y="1975939"/>
            <a:ext cx="9352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 Faster buying/ selling procedure, as well as easy to find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Buying/ selling 24/ 7</a:t>
            </a:r>
          </a:p>
          <a:p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 Low costs and better quality of products.</a:t>
            </a:r>
          </a:p>
          <a:p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 Door step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SansSerif" panose="00000400000000000000" pitchFamily="2" charset="2"/>
            </a:endParaRPr>
          </a:p>
        </p:txBody>
      </p:sp>
      <p:pic>
        <p:nvPicPr>
          <p:cNvPr id="4" name="Picture 3" descr="MLRIT&amp;#39;ians 2k16-2k20 - Posts | Facebook">
            <a:extLst>
              <a:ext uri="{FF2B5EF4-FFF2-40B4-BE49-F238E27FC236}">
                <a16:creationId xmlns:a16="http://schemas.microsoft.com/office/drawing/2014/main" id="{A3FFA357-F314-4A4F-B0A2-C39D93C4A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588184" y="2087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628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247312-1255-EBAD-1E1F-AF13A6B2D7E4}"/>
              </a:ext>
            </a:extLst>
          </p:cNvPr>
          <p:cNvSpPr txBox="1"/>
          <p:nvPr/>
        </p:nvSpPr>
        <p:spPr>
          <a:xfrm>
            <a:off x="4347411" y="529389"/>
            <a:ext cx="60157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5050"/>
                </a:solidFill>
                <a:latin typeface="SansSerif" panose="00000400000000000000" pitchFamily="2" charset="2"/>
              </a:rPr>
              <a:t>Disadvantages</a:t>
            </a:r>
          </a:p>
          <a:p>
            <a:endParaRPr lang="en-IN" sz="4400" dirty="0">
              <a:solidFill>
                <a:srgbClr val="FF5050"/>
              </a:solidFill>
              <a:latin typeface="SansSerif" panose="000004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02A8E-D20A-F2F7-DB9A-83DFB29DABDE}"/>
              </a:ext>
            </a:extLst>
          </p:cNvPr>
          <p:cNvSpPr txBox="1"/>
          <p:nvPr/>
        </p:nvSpPr>
        <p:spPr>
          <a:xfrm>
            <a:off x="2181725" y="1975939"/>
            <a:ext cx="935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Unable to examine products personally</a:t>
            </a:r>
          </a:p>
          <a:p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 Sometimes it may take more time to delivery</a:t>
            </a:r>
          </a:p>
        </p:txBody>
      </p:sp>
      <p:pic>
        <p:nvPicPr>
          <p:cNvPr id="4" name="Picture 2" descr="MLRIT&amp;#39;ians 2k16-2k20 - Posts | Facebook">
            <a:extLst>
              <a:ext uri="{FF2B5EF4-FFF2-40B4-BE49-F238E27FC236}">
                <a16:creationId xmlns:a16="http://schemas.microsoft.com/office/drawing/2014/main" id="{45940730-5FCE-85B0-AC6A-843265559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570209" y="2087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05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9789-3F4E-BC6C-95C3-86A238952CE5}"/>
              </a:ext>
            </a:extLst>
          </p:cNvPr>
          <p:cNvSpPr txBox="1">
            <a:spLocks/>
          </p:cNvSpPr>
          <p:nvPr/>
        </p:nvSpPr>
        <p:spPr>
          <a:xfrm>
            <a:off x="2077453" y="406551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ARCHITECTURE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E3A49-4731-A57B-C681-7354317E96DB}"/>
              </a:ext>
            </a:extLst>
          </p:cNvPr>
          <p:cNvSpPr txBox="1">
            <a:spLocks/>
          </p:cNvSpPr>
          <p:nvPr/>
        </p:nvSpPr>
        <p:spPr>
          <a:xfrm>
            <a:off x="2001253" y="1437973"/>
            <a:ext cx="8305800" cy="279499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latin typeface="SansSerif" panose="00000400000000000000" pitchFamily="2" charset="2"/>
            </a:endParaRPr>
          </a:p>
        </p:txBody>
      </p:sp>
      <p:pic>
        <p:nvPicPr>
          <p:cNvPr id="4" name="Picture 2" descr="MLRIT&amp;#39;ians 2k16-2k20 - Posts | Facebook">
            <a:extLst>
              <a:ext uri="{FF2B5EF4-FFF2-40B4-BE49-F238E27FC236}">
                <a16:creationId xmlns:a16="http://schemas.microsoft.com/office/drawing/2014/main" id="{A9B54C5A-665C-DD39-F219-09B940E83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584277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2A4368B-8A86-5D88-E287-E2C9A0A25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1333500"/>
            <a:ext cx="7114580" cy="361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183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9789-3F4E-BC6C-95C3-86A238952CE5}"/>
              </a:ext>
            </a:extLst>
          </p:cNvPr>
          <p:cNvSpPr txBox="1">
            <a:spLocks/>
          </p:cNvSpPr>
          <p:nvPr/>
        </p:nvSpPr>
        <p:spPr>
          <a:xfrm>
            <a:off x="2077453" y="406551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rgbClr val="FF505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E3A49-4731-A57B-C681-7354317E96DB}"/>
              </a:ext>
            </a:extLst>
          </p:cNvPr>
          <p:cNvSpPr txBox="1">
            <a:spLocks/>
          </p:cNvSpPr>
          <p:nvPr/>
        </p:nvSpPr>
        <p:spPr>
          <a:xfrm>
            <a:off x="2001253" y="1437973"/>
            <a:ext cx="8305800" cy="279499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SansSerif" panose="00000400000000000000" pitchFamily="2" charset="2"/>
              </a:rPr>
              <a:t>We are thinking of modifications and adding some advanced new features in out system. Some of them are – </a:t>
            </a:r>
          </a:p>
          <a:p>
            <a:pPr marL="0" indent="0">
              <a:buNone/>
            </a:pPr>
            <a:r>
              <a:rPr lang="en-US" sz="2000" dirty="0">
                <a:latin typeface="SansSerif" panose="00000400000000000000" pitchFamily="2" charset="2"/>
              </a:rPr>
              <a:t> 	</a:t>
            </a:r>
            <a:r>
              <a:rPr lang="en-US" sz="2000" dirty="0">
                <a:solidFill>
                  <a:srgbClr val="FF5050"/>
                </a:solidFill>
                <a:latin typeface="SansSerif" panose="00000400000000000000" pitchFamily="2" charset="2"/>
              </a:rPr>
              <a:t>#</a:t>
            </a:r>
            <a:r>
              <a:rPr lang="en-US" sz="2000" dirty="0">
                <a:latin typeface="SansSerif" panose="00000400000000000000" pitchFamily="2" charset="2"/>
              </a:rPr>
              <a:t> App</a:t>
            </a:r>
          </a:p>
          <a:p>
            <a:pPr marL="0" indent="0">
              <a:buNone/>
            </a:pPr>
            <a:r>
              <a:rPr lang="en-US" sz="2000" dirty="0">
                <a:latin typeface="SansSerif" panose="00000400000000000000" pitchFamily="2" charset="2"/>
              </a:rPr>
              <a:t>	</a:t>
            </a:r>
            <a:r>
              <a:rPr lang="en-US" sz="2000" dirty="0">
                <a:solidFill>
                  <a:srgbClr val="FF5050"/>
                </a:solidFill>
                <a:latin typeface="SansSerif" panose="00000400000000000000" pitchFamily="2" charset="2"/>
              </a:rPr>
              <a:t>#</a:t>
            </a:r>
            <a:r>
              <a:rPr lang="en-US" sz="2000" dirty="0">
                <a:latin typeface="SansSerif" panose="00000400000000000000" pitchFamily="2" charset="2"/>
              </a:rPr>
              <a:t> Users can sell their products</a:t>
            </a:r>
          </a:p>
          <a:p>
            <a:pPr marL="0" indent="0">
              <a:buNone/>
            </a:pPr>
            <a:r>
              <a:rPr lang="en-US" sz="2000" dirty="0">
                <a:latin typeface="SansSerif" panose="00000400000000000000" pitchFamily="2" charset="2"/>
              </a:rPr>
              <a:t>	</a:t>
            </a:r>
            <a:r>
              <a:rPr lang="en-US" sz="2000" dirty="0">
                <a:solidFill>
                  <a:srgbClr val="FF5050"/>
                </a:solidFill>
                <a:latin typeface="SansSerif" panose="00000400000000000000" pitchFamily="2" charset="2"/>
              </a:rPr>
              <a:t>#</a:t>
            </a:r>
            <a:r>
              <a:rPr lang="en-US" sz="2000" dirty="0">
                <a:latin typeface="SansSerif" panose="00000400000000000000" pitchFamily="2" charset="2"/>
              </a:rPr>
              <a:t> Users can signup / login using their social media handles like 		              </a:t>
            </a:r>
          </a:p>
          <a:p>
            <a:pPr marL="0" indent="0">
              <a:buNone/>
            </a:pPr>
            <a:r>
              <a:rPr lang="en-US" sz="2000" dirty="0">
                <a:latin typeface="SansSerif" panose="00000400000000000000" pitchFamily="2" charset="2"/>
              </a:rPr>
              <a:t>            Facebook, Google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78D86-E7E4-50F0-8C76-1935D33A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4232965"/>
            <a:ext cx="3511214" cy="16469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2" descr="MLRIT&amp;#39;ians 2k16-2k20 - Posts | Facebook">
            <a:extLst>
              <a:ext uri="{FF2B5EF4-FFF2-40B4-BE49-F238E27FC236}">
                <a16:creationId xmlns:a16="http://schemas.microsoft.com/office/drawing/2014/main" id="{A9B54C5A-665C-DD39-F219-09B940E83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584277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19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492979-3720-A98D-73F9-E62C47BEBA42}"/>
              </a:ext>
            </a:extLst>
          </p:cNvPr>
          <p:cNvSpPr txBox="1"/>
          <p:nvPr/>
        </p:nvSpPr>
        <p:spPr>
          <a:xfrm>
            <a:off x="3513222" y="2105561"/>
            <a:ext cx="7122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5050"/>
                </a:solidFill>
                <a:latin typeface="SansSerif" panose="00000400000000000000" pitchFamily="2" charset="2"/>
              </a:rPr>
              <a:t>Screen Shots</a:t>
            </a:r>
            <a:endParaRPr lang="en-IN" sz="8000" b="1" dirty="0">
              <a:solidFill>
                <a:srgbClr val="FF5050"/>
              </a:solidFill>
              <a:latin typeface="SansSerif" panose="00000400000000000000" pitchFamily="2" charset="2"/>
            </a:endParaRPr>
          </a:p>
        </p:txBody>
      </p:sp>
      <p:pic>
        <p:nvPicPr>
          <p:cNvPr id="3" name="Picture 2" descr="MLRIT&amp;#39;ians 2k16-2k20 - Posts | Facebook">
            <a:extLst>
              <a:ext uri="{FF2B5EF4-FFF2-40B4-BE49-F238E27FC236}">
                <a16:creationId xmlns:a16="http://schemas.microsoft.com/office/drawing/2014/main" id="{D1833598-1D39-08D9-C7D1-D527785E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598345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54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FD59A-28AC-8517-14BC-04B1EEE02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9"/>
          <a:stretch/>
        </p:blipFill>
        <p:spPr>
          <a:xfrm>
            <a:off x="2229853" y="1447707"/>
            <a:ext cx="8518358" cy="3962585"/>
          </a:xfrm>
          <a:prstGeom prst="rect">
            <a:avLst/>
          </a:prstGeom>
        </p:spPr>
      </p:pic>
      <p:pic>
        <p:nvPicPr>
          <p:cNvPr id="2" name="Picture 1" descr="MLRIT&amp;#39;ians 2k16-2k20 - Posts | Facebook">
            <a:extLst>
              <a:ext uri="{FF2B5EF4-FFF2-40B4-BE49-F238E27FC236}">
                <a16:creationId xmlns:a16="http://schemas.microsoft.com/office/drawing/2014/main" id="{99808A6E-2580-A9CD-96C0-4778A1197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740584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744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46AD7-A5BC-68EA-AF0A-736B2055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58" y="1243418"/>
            <a:ext cx="9256293" cy="4371164"/>
          </a:xfrm>
          <a:prstGeom prst="rect">
            <a:avLst/>
          </a:prstGeom>
        </p:spPr>
      </p:pic>
      <p:pic>
        <p:nvPicPr>
          <p:cNvPr id="2" name="Picture 2" descr="MLRIT&amp;#39;ians 2k16-2k20 - Posts | Facebook">
            <a:extLst>
              <a:ext uri="{FF2B5EF4-FFF2-40B4-BE49-F238E27FC236}">
                <a16:creationId xmlns:a16="http://schemas.microsoft.com/office/drawing/2014/main" id="{60DD35E6-96E2-0940-B458-15D134DD3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570208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4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5D7A2-74CC-6688-D0F1-2579AEBC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09" y="1174416"/>
            <a:ext cx="9662503" cy="4509168"/>
          </a:xfrm>
          <a:prstGeom prst="rect">
            <a:avLst/>
          </a:prstGeom>
        </p:spPr>
      </p:pic>
      <p:pic>
        <p:nvPicPr>
          <p:cNvPr id="2" name="Picture 2" descr="MLRIT&amp;#39;ians 2k16-2k20 - Posts | Facebook">
            <a:extLst>
              <a:ext uri="{FF2B5EF4-FFF2-40B4-BE49-F238E27FC236}">
                <a16:creationId xmlns:a16="http://schemas.microsoft.com/office/drawing/2014/main" id="{5070E0ED-C894-825D-5941-D93A1210F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849609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87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46251-03A2-4D4A-AE4D-79E0E5C5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715" y="1909183"/>
            <a:ext cx="7475621" cy="3541292"/>
          </a:xfrm>
          <a:prstGeom prst="rect">
            <a:avLst/>
          </a:prstGeom>
        </p:spPr>
      </p:pic>
      <p:pic>
        <p:nvPicPr>
          <p:cNvPr id="2" name="Picture 2" descr="MLRIT&amp;#39;ians 2k16-2k20 - Posts | Facebook">
            <a:extLst>
              <a:ext uri="{FF2B5EF4-FFF2-40B4-BE49-F238E27FC236}">
                <a16:creationId xmlns:a16="http://schemas.microsoft.com/office/drawing/2014/main" id="{6620C739-8CAF-7A6A-4C06-0B62ACA8E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836908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8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FCF8-579E-BCE4-400A-E81E2B3B8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6306" y="1554878"/>
            <a:ext cx="7791633" cy="94826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ansSerif" panose="00000400000000000000" pitchFamily="2" charset="2"/>
              </a:rPr>
              <a:t>An E-commerce website</a:t>
            </a:r>
            <a:endParaRPr lang="en-IN" dirty="0">
              <a:latin typeface="SansSerif" panose="00000400000000000000" pitchFamily="2" charset="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980A9-E803-28A6-3431-DF71D51F6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643" y="2564584"/>
            <a:ext cx="4329952" cy="585231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SansSerif" panose="00000400000000000000" pitchFamily="2" charset="2"/>
              </a:rPr>
              <a:t>for student accessories</a:t>
            </a:r>
            <a:endParaRPr lang="en-IN" sz="2800" b="1" dirty="0">
              <a:solidFill>
                <a:schemeClr val="accent1"/>
              </a:solidFill>
              <a:latin typeface="SansSerif" panose="000004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70447-3716-D023-0B69-CC188FDF4A74}"/>
              </a:ext>
            </a:extLst>
          </p:cNvPr>
          <p:cNvSpPr txBox="1"/>
          <p:nvPr/>
        </p:nvSpPr>
        <p:spPr>
          <a:xfrm>
            <a:off x="7518400" y="4148960"/>
            <a:ext cx="43299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effectLst/>
                <a:latin typeface="SansSerif" panose="00000400000000000000" pitchFamily="2" charset="2"/>
              </a:rPr>
              <a:t>BATCH : 12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  <a:latin typeface="SansSerif" panose="00000400000000000000" pitchFamily="2" charset="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20R21A05F1 : AJITESH</a:t>
            </a:r>
            <a:endParaRPr lang="pt-BR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20R21A05H2 : SHAIK AHMED</a:t>
            </a:r>
            <a:endParaRPr lang="pt-BR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20R21A05F9 : HITESH</a:t>
            </a:r>
            <a:endParaRPr lang="pt-BR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21R25A0517 : ABHILASH</a:t>
            </a:r>
            <a:endParaRPr lang="pt-BR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pt-BR" dirty="0">
                <a:latin typeface="SansSerif" panose="00000400000000000000" pitchFamily="2" charset="2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Guide : MRS.RAGINI PATIL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MLRIT&amp;#39;ians 2k16-2k20 - Posts | Facebook">
            <a:extLst>
              <a:ext uri="{FF2B5EF4-FFF2-40B4-BE49-F238E27FC236}">
                <a16:creationId xmlns:a16="http://schemas.microsoft.com/office/drawing/2014/main" id="{663B3A02-29AF-DD64-9BE1-627E3B54F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2140639" y="-1270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4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37B12-DD25-D4EF-7ABB-252BA8D15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646" y="1716505"/>
            <a:ext cx="8577322" cy="4034248"/>
          </a:xfrm>
          <a:prstGeom prst="rect">
            <a:avLst/>
          </a:prstGeom>
        </p:spPr>
      </p:pic>
      <p:pic>
        <p:nvPicPr>
          <p:cNvPr id="2" name="Picture 2" descr="MLRIT&amp;#39;ians 2k16-2k20 - Posts | Facebook">
            <a:extLst>
              <a:ext uri="{FF2B5EF4-FFF2-40B4-BE49-F238E27FC236}">
                <a16:creationId xmlns:a16="http://schemas.microsoft.com/office/drawing/2014/main" id="{5B25A9B4-6F2D-CCFE-3E8A-5BE58644D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760709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27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916E6-E37E-57DD-9122-F1AD137D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392" y="1395664"/>
            <a:ext cx="9327257" cy="4387558"/>
          </a:xfrm>
          <a:prstGeom prst="rect">
            <a:avLst/>
          </a:prstGeom>
        </p:spPr>
      </p:pic>
      <p:pic>
        <p:nvPicPr>
          <p:cNvPr id="2" name="Picture 2" descr="MLRIT&amp;#39;ians 2k16-2k20 - Posts | Facebook">
            <a:extLst>
              <a:ext uri="{FF2B5EF4-FFF2-40B4-BE49-F238E27FC236}">
                <a16:creationId xmlns:a16="http://schemas.microsoft.com/office/drawing/2014/main" id="{E16C1B01-E0FA-6501-02DA-8073C7B3A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760708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959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430C99-E16C-F85D-56E4-9117A44C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84" y="1174667"/>
            <a:ext cx="6669087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MLRIT&amp;#39;ians 2k16-2k20 - Posts | Facebook">
            <a:extLst>
              <a:ext uri="{FF2B5EF4-FFF2-40B4-BE49-F238E27FC236}">
                <a16:creationId xmlns:a16="http://schemas.microsoft.com/office/drawing/2014/main" id="{AF812DFB-0783-F879-2093-173DD3795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842184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79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7">
            <a:extLst>
              <a:ext uri="{FF2B5EF4-FFF2-40B4-BE49-F238E27FC236}">
                <a16:creationId xmlns:a16="http://schemas.microsoft.com/office/drawing/2014/main" id="{403921FA-0D5B-8F8D-E8E7-E986B8BAEE90}"/>
              </a:ext>
            </a:extLst>
          </p:cNvPr>
          <p:cNvSpPr txBox="1">
            <a:spLocks/>
          </p:cNvSpPr>
          <p:nvPr/>
        </p:nvSpPr>
        <p:spPr>
          <a:xfrm>
            <a:off x="3108786" y="1351075"/>
            <a:ext cx="7655293" cy="464265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dirty="0">
                <a:solidFill>
                  <a:srgbClr val="FF5050"/>
                </a:solidFill>
              </a:rPr>
              <a:t>Contents:</a:t>
            </a:r>
          </a:p>
          <a:p>
            <a:pPr lvl="1"/>
            <a:r>
              <a:rPr lang="en-IN" sz="3200" dirty="0"/>
              <a:t> Abstract</a:t>
            </a:r>
          </a:p>
          <a:p>
            <a:pPr lvl="1"/>
            <a:r>
              <a:rPr lang="en-IN" sz="3200" dirty="0"/>
              <a:t>Process of E-commerce</a:t>
            </a:r>
          </a:p>
          <a:p>
            <a:pPr lvl="1"/>
            <a:r>
              <a:rPr lang="en-IN" sz="3200" dirty="0"/>
              <a:t>Features</a:t>
            </a:r>
          </a:p>
          <a:p>
            <a:pPr lvl="1"/>
            <a:r>
              <a:rPr lang="en-IN" sz="3200" dirty="0"/>
              <a:t> Advantages and Disadvantages</a:t>
            </a:r>
          </a:p>
          <a:p>
            <a:pPr lvl="1"/>
            <a:r>
              <a:rPr lang="en-IN" sz="3200" dirty="0"/>
              <a:t> Conclusion</a:t>
            </a:r>
          </a:p>
          <a:p>
            <a:pPr marL="457200" lvl="1" indent="0">
              <a:buNone/>
            </a:pPr>
            <a:endParaRPr lang="en-IN" sz="3200" dirty="0"/>
          </a:p>
          <a:p>
            <a:endParaRPr lang="en-IN" sz="3200" dirty="0"/>
          </a:p>
        </p:txBody>
      </p:sp>
      <p:pic>
        <p:nvPicPr>
          <p:cNvPr id="2" name="Picture 1" descr="MLRIT&amp;#39;ians 2k16-2k20 - Posts | Facebook">
            <a:extLst>
              <a:ext uri="{FF2B5EF4-FFF2-40B4-BE49-F238E27FC236}">
                <a16:creationId xmlns:a16="http://schemas.microsoft.com/office/drawing/2014/main" id="{9716CBF3-7439-3783-2CE4-B28689223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816784" y="11430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44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60388E1F-5FD1-E593-BF2B-DA652A217A28}"/>
              </a:ext>
            </a:extLst>
          </p:cNvPr>
          <p:cNvSpPr txBox="1">
            <a:spLocks/>
          </p:cNvSpPr>
          <p:nvPr/>
        </p:nvSpPr>
        <p:spPr>
          <a:xfrm>
            <a:off x="5396838" y="639841"/>
            <a:ext cx="2787624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>
                <a:solidFill>
                  <a:srgbClr val="FF5050"/>
                </a:solidFill>
              </a:rPr>
              <a:t>Abstract</a:t>
            </a:r>
            <a:endParaRPr lang="en-IN" dirty="0">
              <a:solidFill>
                <a:srgbClr val="FF5050"/>
              </a:solidFill>
            </a:endParaRPr>
          </a:p>
        </p:txBody>
      </p:sp>
      <p:sp>
        <p:nvSpPr>
          <p:cNvPr id="3" name="Content Placeholder 17">
            <a:extLst>
              <a:ext uri="{FF2B5EF4-FFF2-40B4-BE49-F238E27FC236}">
                <a16:creationId xmlns:a16="http://schemas.microsoft.com/office/drawing/2014/main" id="{AB69C288-26FD-C853-0BBF-C5151962B915}"/>
              </a:ext>
            </a:extLst>
          </p:cNvPr>
          <p:cNvSpPr txBox="1">
            <a:spLocks/>
          </p:cNvSpPr>
          <p:nvPr/>
        </p:nvSpPr>
        <p:spPr>
          <a:xfrm>
            <a:off x="1536700" y="1550864"/>
            <a:ext cx="10058399" cy="326243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715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main aim of this project is to easy life of students, parents and schools / colleges at the time 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of reopening by using a simple E - commerce Website.</a:t>
            </a:r>
          </a:p>
          <a:p>
            <a:pPr marL="17145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This Website allow users to purchase all </a:t>
            </a: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student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accessories (ex: uniforms, tie, belt, shoes, socks,    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books, </a:t>
            </a:r>
            <a:r>
              <a:rPr lang="en-US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etc..) of a particular school/ college through online.</a:t>
            </a:r>
          </a:p>
          <a:p>
            <a:pPr marL="17145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It consists of different sections or categories for easy access and we can select size of product.</a:t>
            </a:r>
          </a:p>
          <a:p>
            <a:pPr marL="17145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website is completely responsive and dynamic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 descr="MLRIT&amp;#39;ians 2k16-2k20 - Posts | Facebook">
            <a:extLst>
              <a:ext uri="{FF2B5EF4-FFF2-40B4-BE49-F238E27FC236}">
                <a16:creationId xmlns:a16="http://schemas.microsoft.com/office/drawing/2014/main" id="{B5DE3B13-EC2C-ECAF-A205-048D12A73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746034" y="11430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43171-2D37-886C-9075-B8B869CF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394010"/>
            <a:ext cx="3730944" cy="17500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16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60388E1F-5FD1-E593-BF2B-DA652A217A28}"/>
              </a:ext>
            </a:extLst>
          </p:cNvPr>
          <p:cNvSpPr txBox="1">
            <a:spLocks/>
          </p:cNvSpPr>
          <p:nvPr/>
        </p:nvSpPr>
        <p:spPr>
          <a:xfrm>
            <a:off x="4012538" y="780178"/>
            <a:ext cx="4725062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chemeClr val="accent1"/>
                </a:solidFill>
                <a:latin typeface="Federo"/>
                <a:ea typeface="Federo"/>
                <a:cs typeface="Federo"/>
                <a:sym typeface="Federo"/>
              </a:rPr>
              <a:t>LITERATURE SURVEY: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17">
            <a:extLst>
              <a:ext uri="{FF2B5EF4-FFF2-40B4-BE49-F238E27FC236}">
                <a16:creationId xmlns:a16="http://schemas.microsoft.com/office/drawing/2014/main" id="{AB69C288-26FD-C853-0BBF-C5151962B915}"/>
              </a:ext>
            </a:extLst>
          </p:cNvPr>
          <p:cNvSpPr txBox="1">
            <a:spLocks/>
          </p:cNvSpPr>
          <p:nvPr/>
        </p:nvSpPr>
        <p:spPr>
          <a:xfrm>
            <a:off x="1536700" y="1550864"/>
            <a:ext cx="10058399" cy="3262436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 descr="MLRIT&amp;#39;ians 2k16-2k20 - Posts | Facebook">
            <a:extLst>
              <a:ext uri="{FF2B5EF4-FFF2-40B4-BE49-F238E27FC236}">
                <a16:creationId xmlns:a16="http://schemas.microsoft.com/office/drawing/2014/main" id="{B5DE3B13-EC2C-ECAF-A205-048D12A73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746034" y="11430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23FC7-339B-ADAE-1330-8D16F0C1E71A}"/>
              </a:ext>
            </a:extLst>
          </p:cNvPr>
          <p:cNvSpPr txBox="1"/>
          <p:nvPr/>
        </p:nvSpPr>
        <p:spPr>
          <a:xfrm>
            <a:off x="1384299" y="1696795"/>
            <a:ext cx="10363200" cy="297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School uniforms are available only in the schools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We should go to the respected school to buy uniform.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There will be a lot of  miscommunication regarding the selection of the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sizes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 survey points towards  the </a:t>
            </a:r>
          </a:p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 Cost of uniforms.</a:t>
            </a:r>
          </a:p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 Time and Budget Problems.</a:t>
            </a:r>
          </a:p>
        </p:txBody>
      </p:sp>
    </p:spTree>
    <p:extLst>
      <p:ext uri="{BB962C8B-B14F-4D97-AF65-F5344CB8AC3E}">
        <p14:creationId xmlns:p14="http://schemas.microsoft.com/office/powerpoint/2010/main" val="30635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3E1F1-6A0B-B335-3148-2A72ED328B39}"/>
              </a:ext>
            </a:extLst>
          </p:cNvPr>
          <p:cNvSpPr txBox="1"/>
          <p:nvPr/>
        </p:nvSpPr>
        <p:spPr>
          <a:xfrm>
            <a:off x="2101516" y="862042"/>
            <a:ext cx="59997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5050"/>
                </a:solidFill>
                <a:latin typeface="SansSerif" panose="00000400000000000000" pitchFamily="2" charset="2"/>
              </a:rPr>
              <a:t>What is E-Commerce ?</a:t>
            </a:r>
          </a:p>
          <a:p>
            <a:endParaRPr lang="en-IN" sz="4400" dirty="0">
              <a:solidFill>
                <a:srgbClr val="FF5050"/>
              </a:solidFill>
              <a:latin typeface="SansSerif" panose="000004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96F3A-F456-0037-E3B9-C9B08BB3CE50}"/>
              </a:ext>
            </a:extLst>
          </p:cNvPr>
          <p:cNvSpPr txBox="1"/>
          <p:nvPr/>
        </p:nvSpPr>
        <p:spPr>
          <a:xfrm>
            <a:off x="2855495" y="2067960"/>
            <a:ext cx="70585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Commonly known as Electronic Marketing</a:t>
            </a:r>
          </a:p>
          <a:p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“ It consist of buying and selling goods and services over an electronic systems such as the internet and other computer networks. “</a:t>
            </a:r>
            <a:endParaRPr lang="en-IN" sz="2000" dirty="0">
              <a:latin typeface="SansSerif" panose="00000400000000000000" pitchFamily="2" charset="2"/>
            </a:endParaRPr>
          </a:p>
        </p:txBody>
      </p:sp>
      <p:pic>
        <p:nvPicPr>
          <p:cNvPr id="4098" name="Picture 2" descr="Leading E-commerce Website Development Company in Mumbai, India">
            <a:extLst>
              <a:ext uri="{FF2B5EF4-FFF2-40B4-BE49-F238E27FC236}">
                <a16:creationId xmlns:a16="http://schemas.microsoft.com/office/drawing/2014/main" id="{1B63A876-9DD6-56EC-D8BA-DA60A658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741" y="4020018"/>
            <a:ext cx="2583280" cy="22259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2" descr="MLRIT&amp;#39;ians 2k16-2k20 - Posts | Facebook">
            <a:extLst>
              <a:ext uri="{FF2B5EF4-FFF2-40B4-BE49-F238E27FC236}">
                <a16:creationId xmlns:a16="http://schemas.microsoft.com/office/drawing/2014/main" id="{5168E6E5-A4A6-6235-452A-A81B6A4D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563493" y="28324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5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ebsite Design Company Panipat | Digital Marketing Service Panipat | E- Commerce Solutions - Website Design Company Panipat | Digital Marketing  Service Panipat">
            <a:extLst>
              <a:ext uri="{FF2B5EF4-FFF2-40B4-BE49-F238E27FC236}">
                <a16:creationId xmlns:a16="http://schemas.microsoft.com/office/drawing/2014/main" id="{694800F5-E128-4FE8-1910-0C1EF3972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863" y="1669089"/>
            <a:ext cx="8293768" cy="464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6337A9-0A6B-77BC-8F2B-B55AF72352BA}"/>
              </a:ext>
            </a:extLst>
          </p:cNvPr>
          <p:cNvSpPr txBox="1"/>
          <p:nvPr/>
        </p:nvSpPr>
        <p:spPr>
          <a:xfrm>
            <a:off x="3270488" y="662538"/>
            <a:ext cx="6914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5050"/>
                </a:solidFill>
              </a:rPr>
              <a:t>The Process of E-commerce</a:t>
            </a:r>
            <a:endParaRPr lang="en-IN" sz="4400" dirty="0">
              <a:solidFill>
                <a:srgbClr val="FF5050"/>
              </a:solidFill>
            </a:endParaRPr>
          </a:p>
        </p:txBody>
      </p:sp>
      <p:pic>
        <p:nvPicPr>
          <p:cNvPr id="3" name="Picture 2" descr="MLRIT&amp;#39;ians 2k16-2k20 - Posts | Facebook">
            <a:extLst>
              <a:ext uri="{FF2B5EF4-FFF2-40B4-BE49-F238E27FC236}">
                <a16:creationId xmlns:a16="http://schemas.microsoft.com/office/drawing/2014/main" id="{64296C10-7619-354A-0DBC-6C90E7992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689784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33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7E94D444-DF80-C9FC-9BC0-D4A424298700}"/>
              </a:ext>
            </a:extLst>
          </p:cNvPr>
          <p:cNvSpPr txBox="1">
            <a:spLocks/>
          </p:cNvSpPr>
          <p:nvPr/>
        </p:nvSpPr>
        <p:spPr>
          <a:xfrm>
            <a:off x="4215667" y="914400"/>
            <a:ext cx="5221832" cy="70527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rgbClr val="FF5050"/>
                </a:solidFill>
                <a:latin typeface="SansSerif" panose="00000400000000000000" pitchFamily="2" charset="2"/>
              </a:rPr>
              <a:t>PROPOSED SYSTEM</a:t>
            </a:r>
          </a:p>
        </p:txBody>
      </p:sp>
      <p:sp>
        <p:nvSpPr>
          <p:cNvPr id="3" name="Content Placeholder 17">
            <a:extLst>
              <a:ext uri="{FF2B5EF4-FFF2-40B4-BE49-F238E27FC236}">
                <a16:creationId xmlns:a16="http://schemas.microsoft.com/office/drawing/2014/main" id="{D04A2FD1-0CEA-62AE-AF33-ED3325A9F978}"/>
              </a:ext>
            </a:extLst>
          </p:cNvPr>
          <p:cNvSpPr txBox="1">
            <a:spLocks/>
          </p:cNvSpPr>
          <p:nvPr/>
        </p:nvSpPr>
        <p:spPr>
          <a:xfrm>
            <a:off x="2496465" y="1752599"/>
            <a:ext cx="7192536" cy="419100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SansSerif" panose="00000400000000000000" pitchFamily="2" charset="2"/>
              </a:rPr>
              <a:t> Our system is an E - commerce website from where students can by their uniforms</a:t>
            </a:r>
          </a:p>
          <a:p>
            <a:pPr marL="0" indent="0">
              <a:buNone/>
            </a:pPr>
            <a:endParaRPr lang="en-US" sz="2000" dirty="0">
              <a:latin typeface="SansSerif" panose="000004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SansSerif" panose="00000400000000000000" pitchFamily="2" charset="2"/>
              </a:rPr>
              <a:t> At present we are dealing with school uniforms but later we will include college or universities </a:t>
            </a:r>
            <a:endParaRPr lang="en-IN" sz="2000" dirty="0">
              <a:latin typeface="SansSerif" panose="00000400000000000000" pitchFamily="2" charset="2"/>
            </a:endParaRPr>
          </a:p>
        </p:txBody>
      </p:sp>
      <p:pic>
        <p:nvPicPr>
          <p:cNvPr id="5" name="Picture 2" descr="MLRIT&amp;#39;ians 2k16-2k20 - Posts | Facebook">
            <a:extLst>
              <a:ext uri="{FF2B5EF4-FFF2-40B4-BE49-F238E27FC236}">
                <a16:creationId xmlns:a16="http://schemas.microsoft.com/office/drawing/2014/main" id="{D7383E12-48B8-AE18-2A5A-3684352D9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612819" y="53928"/>
            <a:ext cx="2842404" cy="91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DB19D-4717-F4E5-39CA-326833BA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990" y="4076125"/>
            <a:ext cx="4828244" cy="22694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5805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019A96-9822-1BE2-2AAD-BA2EAE56B67E}"/>
              </a:ext>
            </a:extLst>
          </p:cNvPr>
          <p:cNvSpPr txBox="1"/>
          <p:nvPr/>
        </p:nvSpPr>
        <p:spPr>
          <a:xfrm>
            <a:off x="2502567" y="795660"/>
            <a:ext cx="7684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5050"/>
                </a:solidFill>
                <a:latin typeface="SansSerif" panose="00000400000000000000" pitchFamily="2" charset="2"/>
              </a:rPr>
              <a:t>Features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0B49E-D5FC-0557-0465-3F74795F0436}"/>
              </a:ext>
            </a:extLst>
          </p:cNvPr>
          <p:cNvSpPr txBox="1"/>
          <p:nvPr/>
        </p:nvSpPr>
        <p:spPr>
          <a:xfrm>
            <a:off x="2703093" y="1565101"/>
            <a:ext cx="72831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 Home page</a:t>
            </a:r>
          </a:p>
          <a:p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Shop page</a:t>
            </a:r>
          </a:p>
          <a:p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Shopping Cart page</a:t>
            </a:r>
          </a:p>
          <a:p>
            <a:endParaRPr lang="en-US" sz="2000" dirty="0">
              <a:latin typeface="SansSerif" panose="000004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ansSerif" panose="00000400000000000000" pitchFamily="2" charset="2"/>
              </a:rPr>
              <a:t>Account page</a:t>
            </a:r>
            <a:endParaRPr lang="en-IN" sz="2000" dirty="0">
              <a:latin typeface="SansSerif" panose="000004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BCBF8-6FC8-7E7D-3297-ECAEB019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8824"/>
            <a:ext cx="4912043" cy="23040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Picture 2" descr="MLRIT&amp;#39;ians 2k16-2k20 - Posts | Facebook">
            <a:extLst>
              <a:ext uri="{FF2B5EF4-FFF2-40B4-BE49-F238E27FC236}">
                <a16:creationId xmlns:a16="http://schemas.microsoft.com/office/drawing/2014/main" id="{4858ED3D-B8E5-4F5D-8478-76C231A43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2" b="21362"/>
          <a:stretch/>
        </p:blipFill>
        <p:spPr bwMode="auto">
          <a:xfrm>
            <a:off x="1588770" y="0"/>
            <a:ext cx="2584004" cy="8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344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203</TotalTime>
  <Words>405</Words>
  <Application>Microsoft Office PowerPoint</Application>
  <PresentationFormat>Widescreen</PresentationFormat>
  <Paragraphs>80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Corbel</vt:lpstr>
      <vt:lpstr>Federo</vt:lpstr>
      <vt:lpstr>SansSerif</vt:lpstr>
      <vt:lpstr>Times New Roman</vt:lpstr>
      <vt:lpstr>Wingdings</vt:lpstr>
      <vt:lpstr>Parallax</vt:lpstr>
      <vt:lpstr>MINI PROJECT </vt:lpstr>
      <vt:lpstr>An 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E-commerce website</dc:title>
  <dc:creator>AJITESH GOWLIKAR</dc:creator>
  <cp:lastModifiedBy>hitesh venkata sai</cp:lastModifiedBy>
  <cp:revision>22</cp:revision>
  <dcterms:created xsi:type="dcterms:W3CDTF">2022-11-23T00:27:24Z</dcterms:created>
  <dcterms:modified xsi:type="dcterms:W3CDTF">2022-12-05T08:39:44Z</dcterms:modified>
</cp:coreProperties>
</file>